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84" r:id="rId8"/>
    <p:sldId id="265" r:id="rId9"/>
    <p:sldId id="262" r:id="rId10"/>
    <p:sldId id="263" r:id="rId11"/>
    <p:sldId id="266" r:id="rId12"/>
    <p:sldId id="267" r:id="rId13"/>
    <p:sldId id="268" r:id="rId14"/>
    <p:sldId id="282" r:id="rId15"/>
    <p:sldId id="270" r:id="rId16"/>
    <p:sldId id="283" r:id="rId17"/>
    <p:sldId id="271" r:id="rId18"/>
    <p:sldId id="273" r:id="rId19"/>
    <p:sldId id="285" r:id="rId20"/>
    <p:sldId id="272" r:id="rId21"/>
    <p:sldId id="274" r:id="rId22"/>
    <p:sldId id="275" r:id="rId23"/>
    <p:sldId id="276" r:id="rId24"/>
    <p:sldId id="277" r:id="rId25"/>
    <p:sldId id="278" r:id="rId26"/>
    <p:sldId id="279" r:id="rId27"/>
    <p:sldId id="281" r:id="rId28"/>
    <p:sldId id="28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97" autoAdjust="0"/>
    <p:restoredTop sz="94660"/>
  </p:normalViewPr>
  <p:slideViewPr>
    <p:cSldViewPr snapToGrid="0">
      <p:cViewPr varScale="1">
        <p:scale>
          <a:sx n="85" d="100"/>
          <a:sy n="85" d="100"/>
        </p:scale>
        <p:origin x="22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Sheet1!$A$2:$A$13</c:f>
              <c:strCache>
                <c:ptCount val="12"/>
                <c:pt idx="0">
                  <c:v>JAN</c:v>
                </c:pt>
                <c:pt idx="1">
                  <c:v>FEB</c:v>
                </c:pt>
                <c:pt idx="2">
                  <c:v>MARCH</c:v>
                </c:pt>
                <c:pt idx="3">
                  <c:v>APRIL</c:v>
                </c:pt>
                <c:pt idx="4">
                  <c:v>MAY</c:v>
                </c:pt>
                <c:pt idx="5">
                  <c:v>JUNE</c:v>
                </c:pt>
                <c:pt idx="6">
                  <c:v>JULY</c:v>
                </c:pt>
                <c:pt idx="7">
                  <c:v>AUG</c:v>
                </c:pt>
                <c:pt idx="8">
                  <c:v>SEPT</c:v>
                </c:pt>
                <c:pt idx="9">
                  <c:v>OCT</c:v>
                </c:pt>
                <c:pt idx="10">
                  <c:v>NOV</c:v>
                </c:pt>
                <c:pt idx="11">
                  <c:v>DEC</c:v>
                </c:pt>
              </c:strCache>
            </c:strRef>
          </c:cat>
          <c:val>
            <c:numRef>
              <c:f>Sheet1!$B$2:$B$13</c:f>
              <c:numCache>
                <c:formatCode>General</c:formatCode>
                <c:ptCount val="12"/>
                <c:pt idx="0">
                  <c:v>1280270</c:v>
                </c:pt>
                <c:pt idx="1">
                  <c:v>273600</c:v>
                </c:pt>
                <c:pt idx="2">
                  <c:v>283190</c:v>
                </c:pt>
                <c:pt idx="3">
                  <c:v>619400</c:v>
                </c:pt>
                <c:pt idx="4">
                  <c:v>107000</c:v>
                </c:pt>
                <c:pt idx="5">
                  <c:v>3090000</c:v>
                </c:pt>
                <c:pt idx="6">
                  <c:v>116800</c:v>
                </c:pt>
                <c:pt idx="7">
                  <c:v>1278800</c:v>
                </c:pt>
                <c:pt idx="8">
                  <c:v>619400</c:v>
                </c:pt>
                <c:pt idx="9">
                  <c:v>643824.47</c:v>
                </c:pt>
                <c:pt idx="10">
                  <c:v>16367.85</c:v>
                </c:pt>
                <c:pt idx="11">
                  <c:v>606380</c:v>
                </c:pt>
              </c:numCache>
            </c:numRef>
          </c:val>
          <c:extLst>
            <c:ext xmlns:c16="http://schemas.microsoft.com/office/drawing/2014/chart" uri="{C3380CC4-5D6E-409C-BE32-E72D297353CC}">
              <c16:uniqueId val="{00000000-29AA-4B54-B443-DA6E730E1536}"/>
            </c:ext>
          </c:extLst>
        </c:ser>
        <c:ser>
          <c:idx val="1"/>
          <c:order val="1"/>
          <c:tx>
            <c:strRef>
              <c:f>Sheet1!$C$1</c:f>
              <c:strCache>
                <c:ptCount val="1"/>
                <c:pt idx="0">
                  <c:v>Column2</c:v>
                </c:pt>
              </c:strCache>
            </c:strRef>
          </c:tx>
          <c:spPr>
            <a:solidFill>
              <a:schemeClr val="dk1">
                <a:tint val="55000"/>
              </a:schemeClr>
            </a:solidFill>
            <a:ln>
              <a:noFill/>
            </a:ln>
            <a:effectLst/>
          </c:spPr>
          <c:invertIfNegative val="0"/>
          <c:cat>
            <c:strRef>
              <c:f>Sheet1!$A$2:$A$13</c:f>
              <c:strCache>
                <c:ptCount val="12"/>
                <c:pt idx="0">
                  <c:v>JAN</c:v>
                </c:pt>
                <c:pt idx="1">
                  <c:v>FEB</c:v>
                </c:pt>
                <c:pt idx="2">
                  <c:v>MARCH</c:v>
                </c:pt>
                <c:pt idx="3">
                  <c:v>APRIL</c:v>
                </c:pt>
                <c:pt idx="4">
                  <c:v>MAY</c:v>
                </c:pt>
                <c:pt idx="5">
                  <c:v>JUNE</c:v>
                </c:pt>
                <c:pt idx="6">
                  <c:v>JULY</c:v>
                </c:pt>
                <c:pt idx="7">
                  <c:v>AUG</c:v>
                </c:pt>
                <c:pt idx="8">
                  <c:v>SEPT</c:v>
                </c:pt>
                <c:pt idx="9">
                  <c:v>OCT</c:v>
                </c:pt>
                <c:pt idx="10">
                  <c:v>NOV</c:v>
                </c:pt>
                <c:pt idx="11">
                  <c:v>DEC</c:v>
                </c:pt>
              </c:strCache>
            </c:strRef>
          </c:cat>
          <c:val>
            <c:numRef>
              <c:f>Sheet1!$C$2:$C$13</c:f>
              <c:numCache>
                <c:formatCode>General</c:formatCode>
                <c:ptCount val="12"/>
              </c:numCache>
            </c:numRef>
          </c:val>
          <c:extLst>
            <c:ext xmlns:c16="http://schemas.microsoft.com/office/drawing/2014/chart" uri="{C3380CC4-5D6E-409C-BE32-E72D297353CC}">
              <c16:uniqueId val="{00000001-29AA-4B54-B443-DA6E730E1536}"/>
            </c:ext>
          </c:extLst>
        </c:ser>
        <c:ser>
          <c:idx val="2"/>
          <c:order val="2"/>
          <c:tx>
            <c:strRef>
              <c:f>Sheet1!$D$1</c:f>
              <c:strCache>
                <c:ptCount val="1"/>
                <c:pt idx="0">
                  <c:v>Column1</c:v>
                </c:pt>
              </c:strCache>
            </c:strRef>
          </c:tx>
          <c:spPr>
            <a:solidFill>
              <a:schemeClr val="dk1">
                <a:tint val="75000"/>
              </a:schemeClr>
            </a:solidFill>
            <a:ln>
              <a:noFill/>
            </a:ln>
            <a:effectLst/>
          </c:spPr>
          <c:invertIfNegative val="0"/>
          <c:cat>
            <c:strRef>
              <c:f>Sheet1!$A$2:$A$13</c:f>
              <c:strCache>
                <c:ptCount val="12"/>
                <c:pt idx="0">
                  <c:v>JAN</c:v>
                </c:pt>
                <c:pt idx="1">
                  <c:v>FEB</c:v>
                </c:pt>
                <c:pt idx="2">
                  <c:v>MARCH</c:v>
                </c:pt>
                <c:pt idx="3">
                  <c:v>APRIL</c:v>
                </c:pt>
                <c:pt idx="4">
                  <c:v>MAY</c:v>
                </c:pt>
                <c:pt idx="5">
                  <c:v>JUNE</c:v>
                </c:pt>
                <c:pt idx="6">
                  <c:v>JULY</c:v>
                </c:pt>
                <c:pt idx="7">
                  <c:v>AUG</c:v>
                </c:pt>
                <c:pt idx="8">
                  <c:v>SEPT</c:v>
                </c:pt>
                <c:pt idx="9">
                  <c:v>OCT</c:v>
                </c:pt>
                <c:pt idx="10">
                  <c:v>NOV</c:v>
                </c:pt>
                <c:pt idx="11">
                  <c:v>DEC</c:v>
                </c:pt>
              </c:strCache>
            </c:strRef>
          </c:cat>
          <c:val>
            <c:numRef>
              <c:f>Sheet1!$D$2:$D$13</c:f>
              <c:numCache>
                <c:formatCode>General</c:formatCode>
                <c:ptCount val="12"/>
              </c:numCache>
            </c:numRef>
          </c:val>
          <c:extLst>
            <c:ext xmlns:c16="http://schemas.microsoft.com/office/drawing/2014/chart" uri="{C3380CC4-5D6E-409C-BE32-E72D297353CC}">
              <c16:uniqueId val="{00000002-29AA-4B54-B443-DA6E730E1536}"/>
            </c:ext>
          </c:extLst>
        </c:ser>
        <c:dLbls>
          <c:showLegendKey val="0"/>
          <c:showVal val="0"/>
          <c:showCatName val="0"/>
          <c:showSerName val="0"/>
          <c:showPercent val="0"/>
          <c:showBubbleSize val="0"/>
        </c:dLbls>
        <c:gapWidth val="182"/>
        <c:axId val="434743840"/>
        <c:axId val="434744168"/>
      </c:barChart>
      <c:catAx>
        <c:axId val="4347438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34744168"/>
        <c:crosses val="autoZero"/>
        <c:auto val="1"/>
        <c:lblAlgn val="ctr"/>
        <c:lblOffset val="100"/>
        <c:noMultiLvlLbl val="0"/>
      </c:catAx>
      <c:valAx>
        <c:axId val="4347441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347438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45CCD-0846-473A-892E-F4472311012F}" type="datetimeFigureOut">
              <a:rPr lang="en-IN" smtClean="0"/>
              <a:t>07-11-2016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813F56-C89F-45B9-A86E-2A35AFC55344}" type="slidenum">
              <a:rPr lang="en-IN" smtClean="0"/>
              <a:t>‹#›</a:t>
            </a:fld>
            <a:endParaRPr lang="en-IN"/>
          </a:p>
        </p:txBody>
      </p:sp>
    </p:spTree>
    <p:extLst>
      <p:ext uri="{BB962C8B-B14F-4D97-AF65-F5344CB8AC3E}">
        <p14:creationId xmlns:p14="http://schemas.microsoft.com/office/powerpoint/2010/main" val="1090011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11/7/2016</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11/7/2016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11/7/2016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11/7/2016</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08999" y="1598881"/>
            <a:ext cx="8791575" cy="680679"/>
          </a:xfrm>
        </p:spPr>
        <p:txBody>
          <a:bodyPr>
            <a:normAutofit fontScale="90000"/>
          </a:bodyPr>
          <a:lstStyle/>
          <a:p>
            <a:pPr algn="ctr"/>
            <a:r>
              <a:rPr lang="en-IN" b="1" i="1" dirty="0">
                <a:solidFill>
                  <a:schemeClr val="bg2"/>
                </a:solidFill>
              </a:rPr>
              <a:t>Store management</a:t>
            </a:r>
          </a:p>
        </p:txBody>
      </p:sp>
      <p:sp>
        <p:nvSpPr>
          <p:cNvPr id="3" name="Subtitle 2"/>
          <p:cNvSpPr>
            <a:spLocks noGrp="1"/>
          </p:cNvSpPr>
          <p:nvPr>
            <p:ph type="subTitle" idx="1"/>
          </p:nvPr>
        </p:nvSpPr>
        <p:spPr>
          <a:xfrm>
            <a:off x="8069457" y="3872753"/>
            <a:ext cx="4122543" cy="2985247"/>
          </a:xfrm>
        </p:spPr>
        <p:txBody>
          <a:bodyPr>
            <a:normAutofit/>
          </a:bodyPr>
          <a:lstStyle/>
          <a:p>
            <a:r>
              <a:rPr lang="en-IN" dirty="0"/>
              <a:t>BY:</a:t>
            </a:r>
          </a:p>
          <a:p>
            <a:r>
              <a:rPr lang="en-IN" dirty="0"/>
              <a:t>    GAUTHAM A.S</a:t>
            </a:r>
          </a:p>
          <a:p>
            <a:r>
              <a:rPr lang="en-IN" dirty="0"/>
              <a:t>    KARTHIK RAO</a:t>
            </a:r>
          </a:p>
          <a:p>
            <a:r>
              <a:rPr lang="en-IN" dirty="0"/>
              <a:t>    MITHUN  </a:t>
            </a:r>
          </a:p>
          <a:p>
            <a:r>
              <a:rPr lang="en-IN" dirty="0"/>
              <a:t>    SHASHANK K</a:t>
            </a:r>
          </a:p>
        </p:txBody>
      </p:sp>
    </p:spTree>
    <p:extLst>
      <p:ext uri="{BB962C8B-B14F-4D97-AF65-F5344CB8AC3E}">
        <p14:creationId xmlns:p14="http://schemas.microsoft.com/office/powerpoint/2010/main" val="3338607072"/>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90484"/>
            <a:ext cx="9905998" cy="450429"/>
          </a:xfrm>
        </p:spPr>
        <p:txBody>
          <a:bodyPr>
            <a:normAutofit fontScale="90000"/>
          </a:bodyPr>
          <a:lstStyle/>
          <a:p>
            <a:pPr algn="ctr"/>
            <a:r>
              <a:rPr lang="en-IN" b="1" dirty="0"/>
              <a:t>CUSTOMER PORTAL</a:t>
            </a:r>
          </a:p>
        </p:txBody>
      </p:sp>
      <p:pic>
        <p:nvPicPr>
          <p:cNvPr id="4" name="Content Placeholder 3"/>
          <p:cNvPicPr>
            <a:picLocks noGrp="1" noChangeAspect="1"/>
          </p:cNvPicPr>
          <p:nvPr>
            <p:ph idx="1"/>
          </p:nvPr>
        </p:nvPicPr>
        <p:blipFill>
          <a:blip r:embed="rId2"/>
          <a:stretch>
            <a:fillRect/>
          </a:stretch>
        </p:blipFill>
        <p:spPr>
          <a:xfrm>
            <a:off x="154546" y="656823"/>
            <a:ext cx="11894977" cy="6201177"/>
          </a:xfrm>
        </p:spPr>
      </p:pic>
      <p:pic>
        <p:nvPicPr>
          <p:cNvPr id="5" name="Content Placeholder 3"/>
          <p:cNvPicPr>
            <a:picLocks noChangeAspect="1"/>
          </p:cNvPicPr>
          <p:nvPr/>
        </p:nvPicPr>
        <p:blipFill>
          <a:blip r:embed="rId3"/>
          <a:stretch>
            <a:fillRect/>
          </a:stretch>
        </p:blipFill>
        <p:spPr>
          <a:xfrm>
            <a:off x="8703696" y="835378"/>
            <a:ext cx="3067478" cy="632178"/>
          </a:xfrm>
          <a:prstGeom prst="rect">
            <a:avLst/>
          </a:prstGeom>
        </p:spPr>
      </p:pic>
    </p:spTree>
    <p:extLst>
      <p:ext uri="{BB962C8B-B14F-4D97-AF65-F5344CB8AC3E}">
        <p14:creationId xmlns:p14="http://schemas.microsoft.com/office/powerpoint/2010/main" val="24284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776" y="193515"/>
            <a:ext cx="9905998" cy="1478570"/>
          </a:xfrm>
        </p:spPr>
        <p:txBody>
          <a:bodyPr/>
          <a:lstStyle/>
          <a:p>
            <a:pPr algn="ctr"/>
            <a:r>
              <a:rPr lang="en-IN" b="1" i="1" dirty="0"/>
              <a:t>Employee login</a:t>
            </a:r>
          </a:p>
        </p:txBody>
      </p:sp>
      <p:pic>
        <p:nvPicPr>
          <p:cNvPr id="4" name="Content Placeholder 3"/>
          <p:cNvPicPr>
            <a:picLocks noGrp="1" noChangeAspect="1"/>
          </p:cNvPicPr>
          <p:nvPr>
            <p:ph idx="1"/>
          </p:nvPr>
        </p:nvPicPr>
        <p:blipFill>
          <a:blip r:embed="rId2"/>
          <a:stretch>
            <a:fillRect/>
          </a:stretch>
        </p:blipFill>
        <p:spPr>
          <a:xfrm>
            <a:off x="206620" y="1672085"/>
            <a:ext cx="3229426" cy="2381582"/>
          </a:xfrm>
        </p:spPr>
      </p:pic>
      <p:pic>
        <p:nvPicPr>
          <p:cNvPr id="5" name="Picture 4"/>
          <p:cNvPicPr>
            <a:picLocks noChangeAspect="1"/>
          </p:cNvPicPr>
          <p:nvPr/>
        </p:nvPicPr>
        <p:blipFill>
          <a:blip r:embed="rId3"/>
          <a:stretch>
            <a:fillRect/>
          </a:stretch>
        </p:blipFill>
        <p:spPr>
          <a:xfrm>
            <a:off x="3798165" y="3050799"/>
            <a:ext cx="8393835" cy="3807201"/>
          </a:xfrm>
          <a:prstGeom prst="rect">
            <a:avLst/>
          </a:prstGeom>
        </p:spPr>
      </p:pic>
      <p:pic>
        <p:nvPicPr>
          <p:cNvPr id="6" name="Picture 5"/>
          <p:cNvPicPr>
            <a:picLocks noChangeAspect="1"/>
          </p:cNvPicPr>
          <p:nvPr/>
        </p:nvPicPr>
        <p:blipFill>
          <a:blip r:embed="rId4"/>
          <a:stretch>
            <a:fillRect/>
          </a:stretch>
        </p:blipFill>
        <p:spPr>
          <a:xfrm>
            <a:off x="3798165" y="1672085"/>
            <a:ext cx="4753638" cy="1200318"/>
          </a:xfrm>
          <a:prstGeom prst="rect">
            <a:avLst/>
          </a:prstGeom>
        </p:spPr>
      </p:pic>
    </p:spTree>
    <p:extLst>
      <p:ext uri="{BB962C8B-B14F-4D97-AF65-F5344CB8AC3E}">
        <p14:creationId xmlns:p14="http://schemas.microsoft.com/office/powerpoint/2010/main" val="404093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304" y="0"/>
            <a:ext cx="11535723" cy="772732"/>
          </a:xfrm>
        </p:spPr>
        <p:txBody>
          <a:bodyPr>
            <a:normAutofit/>
          </a:bodyPr>
          <a:lstStyle/>
          <a:p>
            <a:pPr algn="ctr"/>
            <a:r>
              <a:rPr lang="en-IN" b="1" i="1" dirty="0"/>
              <a:t>Transaction</a:t>
            </a:r>
          </a:p>
        </p:txBody>
      </p:sp>
      <p:pic>
        <p:nvPicPr>
          <p:cNvPr id="7" name="Content Placeholder 6"/>
          <p:cNvPicPr>
            <a:picLocks noGrp="1" noChangeAspect="1"/>
          </p:cNvPicPr>
          <p:nvPr>
            <p:ph idx="1"/>
          </p:nvPr>
        </p:nvPicPr>
        <p:blipFill>
          <a:blip r:embed="rId2"/>
          <a:stretch>
            <a:fillRect/>
          </a:stretch>
        </p:blipFill>
        <p:spPr>
          <a:xfrm>
            <a:off x="940158" y="638591"/>
            <a:ext cx="10299351" cy="2803746"/>
          </a:xfrm>
        </p:spPr>
      </p:pic>
      <p:pic>
        <p:nvPicPr>
          <p:cNvPr id="10" name="Picture 9"/>
          <p:cNvPicPr>
            <a:picLocks noChangeAspect="1"/>
          </p:cNvPicPr>
          <p:nvPr/>
        </p:nvPicPr>
        <p:blipFill>
          <a:blip r:embed="rId3"/>
          <a:stretch>
            <a:fillRect/>
          </a:stretch>
        </p:blipFill>
        <p:spPr>
          <a:xfrm>
            <a:off x="940158" y="3644743"/>
            <a:ext cx="10299351" cy="3213257"/>
          </a:xfrm>
          <a:prstGeom prst="rect">
            <a:avLst/>
          </a:prstGeom>
        </p:spPr>
      </p:pic>
      <p:pic>
        <p:nvPicPr>
          <p:cNvPr id="6" name="Content Placeholder 3"/>
          <p:cNvPicPr>
            <a:picLocks noChangeAspect="1"/>
          </p:cNvPicPr>
          <p:nvPr/>
        </p:nvPicPr>
        <p:blipFill>
          <a:blip r:embed="rId4"/>
          <a:stretch>
            <a:fillRect/>
          </a:stretch>
        </p:blipFill>
        <p:spPr>
          <a:xfrm>
            <a:off x="9595120" y="3886073"/>
            <a:ext cx="1171739" cy="562053"/>
          </a:xfrm>
          <a:prstGeom prst="rect">
            <a:avLst/>
          </a:prstGeom>
        </p:spPr>
      </p:pic>
    </p:spTree>
    <p:extLst>
      <p:ext uri="{BB962C8B-B14F-4D97-AF65-F5344CB8AC3E}">
        <p14:creationId xmlns:p14="http://schemas.microsoft.com/office/powerpoint/2010/main" val="219259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737" y="349887"/>
            <a:ext cx="10135674" cy="577392"/>
          </a:xfrm>
        </p:spPr>
        <p:txBody>
          <a:bodyPr>
            <a:normAutofit fontScale="90000"/>
          </a:bodyPr>
          <a:lstStyle/>
          <a:p>
            <a:pPr algn="ctr"/>
            <a:r>
              <a:rPr lang="en-IN" b="1" i="1" dirty="0"/>
              <a:t>Queries to update inventory table when a purchase is made</a:t>
            </a:r>
          </a:p>
        </p:txBody>
      </p:sp>
      <p:pic>
        <p:nvPicPr>
          <p:cNvPr id="12" name="Content Placeholder 3"/>
          <p:cNvPicPr>
            <a:picLocks noChangeAspect="1"/>
          </p:cNvPicPr>
          <p:nvPr/>
        </p:nvPicPr>
        <p:blipFill>
          <a:blip r:embed="rId2"/>
          <a:stretch>
            <a:fillRect/>
          </a:stretch>
        </p:blipFill>
        <p:spPr>
          <a:xfrm>
            <a:off x="911737" y="1287886"/>
            <a:ext cx="10035305" cy="5570113"/>
          </a:xfrm>
          <a:prstGeom prst="rect">
            <a:avLst/>
          </a:prstGeom>
        </p:spPr>
      </p:pic>
    </p:spTree>
    <p:extLst>
      <p:ext uri="{BB962C8B-B14F-4D97-AF65-F5344CB8AC3E}">
        <p14:creationId xmlns:p14="http://schemas.microsoft.com/office/powerpoint/2010/main" val="384425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7049" y="0"/>
            <a:ext cx="9905998" cy="503700"/>
          </a:xfrm>
        </p:spPr>
        <p:txBody>
          <a:bodyPr>
            <a:normAutofit fontScale="90000"/>
          </a:bodyPr>
          <a:lstStyle/>
          <a:p>
            <a:pPr algn="ctr"/>
            <a:r>
              <a:rPr lang="en-IN" b="1" i="1" dirty="0"/>
              <a:t>Updated inventory</a:t>
            </a:r>
          </a:p>
        </p:txBody>
      </p:sp>
      <p:pic>
        <p:nvPicPr>
          <p:cNvPr id="4" name="Content Placeholder 3"/>
          <p:cNvPicPr>
            <a:picLocks noGrp="1" noChangeAspect="1"/>
          </p:cNvPicPr>
          <p:nvPr>
            <p:ph idx="1"/>
          </p:nvPr>
        </p:nvPicPr>
        <p:blipFill>
          <a:blip r:embed="rId2"/>
          <a:stretch>
            <a:fillRect/>
          </a:stretch>
        </p:blipFill>
        <p:spPr>
          <a:xfrm>
            <a:off x="213158" y="503700"/>
            <a:ext cx="11817927" cy="6382779"/>
          </a:xfrm>
        </p:spPr>
      </p:pic>
    </p:spTree>
    <p:extLst>
      <p:ext uri="{BB962C8B-B14F-4D97-AF65-F5344CB8AC3E}">
        <p14:creationId xmlns:p14="http://schemas.microsoft.com/office/powerpoint/2010/main" val="1167170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42000"/>
            <a:ext cx="9905998" cy="1478570"/>
          </a:xfrm>
        </p:spPr>
        <p:txBody>
          <a:bodyPr/>
          <a:lstStyle/>
          <a:p>
            <a:pPr algn="ctr"/>
            <a:r>
              <a:rPr lang="en-IN" b="1" i="1" dirty="0"/>
              <a:t>Query to update the transaction table when a purchase is made</a:t>
            </a:r>
          </a:p>
        </p:txBody>
      </p:sp>
      <p:pic>
        <p:nvPicPr>
          <p:cNvPr id="5" name="Content Placeholder 6"/>
          <p:cNvPicPr>
            <a:picLocks noChangeAspect="1"/>
          </p:cNvPicPr>
          <p:nvPr/>
        </p:nvPicPr>
        <p:blipFill>
          <a:blip r:embed="rId2"/>
          <a:stretch>
            <a:fillRect/>
          </a:stretch>
        </p:blipFill>
        <p:spPr>
          <a:xfrm>
            <a:off x="1130678" y="2097088"/>
            <a:ext cx="9916733" cy="4136286"/>
          </a:xfrm>
          <a:prstGeom prst="rect">
            <a:avLst/>
          </a:prstGeom>
        </p:spPr>
      </p:pic>
    </p:spTree>
    <p:extLst>
      <p:ext uri="{BB962C8B-B14F-4D97-AF65-F5344CB8AC3E}">
        <p14:creationId xmlns:p14="http://schemas.microsoft.com/office/powerpoint/2010/main" val="186292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7667" y="0"/>
            <a:ext cx="9905998" cy="545264"/>
          </a:xfrm>
        </p:spPr>
        <p:txBody>
          <a:bodyPr>
            <a:normAutofit fontScale="90000"/>
          </a:bodyPr>
          <a:lstStyle/>
          <a:p>
            <a:pPr algn="ctr"/>
            <a:r>
              <a:rPr lang="en-IN" b="1" dirty="0"/>
              <a:t>Updated transaction table</a:t>
            </a:r>
          </a:p>
        </p:txBody>
      </p:sp>
      <p:pic>
        <p:nvPicPr>
          <p:cNvPr id="4" name="Content Placeholder 3"/>
          <p:cNvPicPr>
            <a:picLocks noGrp="1" noChangeAspect="1"/>
          </p:cNvPicPr>
          <p:nvPr>
            <p:ph idx="1"/>
          </p:nvPr>
        </p:nvPicPr>
        <p:blipFill>
          <a:blip r:embed="rId2"/>
          <a:stretch>
            <a:fillRect/>
          </a:stretch>
        </p:blipFill>
        <p:spPr>
          <a:xfrm>
            <a:off x="508001" y="632176"/>
            <a:ext cx="11106402" cy="6225824"/>
          </a:xfrm>
        </p:spPr>
      </p:pic>
    </p:spTree>
    <p:extLst>
      <p:ext uri="{BB962C8B-B14F-4D97-AF65-F5344CB8AC3E}">
        <p14:creationId xmlns:p14="http://schemas.microsoft.com/office/powerpoint/2010/main" val="640029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616" y="53736"/>
            <a:ext cx="9905998" cy="1057612"/>
          </a:xfrm>
        </p:spPr>
        <p:txBody>
          <a:bodyPr/>
          <a:lstStyle/>
          <a:p>
            <a:pPr algn="ctr"/>
            <a:r>
              <a:rPr lang="en-IN" b="1" i="1" dirty="0"/>
              <a:t>MANAGER  PORTAL</a:t>
            </a:r>
          </a:p>
        </p:txBody>
      </p:sp>
      <p:pic>
        <p:nvPicPr>
          <p:cNvPr id="7" name="Content Placeholder 3"/>
          <p:cNvPicPr>
            <a:picLocks noChangeAspect="1"/>
          </p:cNvPicPr>
          <p:nvPr/>
        </p:nvPicPr>
        <p:blipFill>
          <a:blip r:embed="rId2"/>
          <a:stretch>
            <a:fillRect/>
          </a:stretch>
        </p:blipFill>
        <p:spPr>
          <a:xfrm>
            <a:off x="1183614" y="4029351"/>
            <a:ext cx="9906000" cy="2596155"/>
          </a:xfrm>
          <a:prstGeom prst="rect">
            <a:avLst/>
          </a:prstGeom>
        </p:spPr>
      </p:pic>
      <p:pic>
        <p:nvPicPr>
          <p:cNvPr id="8" name="Content Placeholder 7"/>
          <p:cNvPicPr>
            <a:picLocks noGrp="1" noChangeAspect="1"/>
          </p:cNvPicPr>
          <p:nvPr>
            <p:ph idx="1"/>
          </p:nvPr>
        </p:nvPicPr>
        <p:blipFill>
          <a:blip r:embed="rId3"/>
          <a:stretch>
            <a:fillRect/>
          </a:stretch>
        </p:blipFill>
        <p:spPr>
          <a:xfrm>
            <a:off x="1183614" y="1428671"/>
            <a:ext cx="9906000" cy="2205779"/>
          </a:xfrm>
        </p:spPr>
      </p:pic>
    </p:spTree>
    <p:extLst>
      <p:ext uri="{BB962C8B-B14F-4D97-AF65-F5344CB8AC3E}">
        <p14:creationId xmlns:p14="http://schemas.microsoft.com/office/powerpoint/2010/main" val="102813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142" y="0"/>
            <a:ext cx="9905998" cy="436559"/>
          </a:xfrm>
        </p:spPr>
        <p:txBody>
          <a:bodyPr>
            <a:normAutofit fontScale="90000"/>
          </a:bodyPr>
          <a:lstStyle/>
          <a:p>
            <a:pPr algn="ctr"/>
            <a:r>
              <a:rPr lang="en-IN" b="1" i="1" dirty="0"/>
              <a:t>EMPLOYEE CREATION</a:t>
            </a:r>
          </a:p>
        </p:txBody>
      </p:sp>
      <p:pic>
        <p:nvPicPr>
          <p:cNvPr id="4" name="Content Placeholder 3"/>
          <p:cNvPicPr>
            <a:picLocks noGrp="1" noChangeAspect="1"/>
          </p:cNvPicPr>
          <p:nvPr>
            <p:ph idx="1"/>
          </p:nvPr>
        </p:nvPicPr>
        <p:blipFill>
          <a:blip r:embed="rId2"/>
          <a:stretch>
            <a:fillRect/>
          </a:stretch>
        </p:blipFill>
        <p:spPr>
          <a:xfrm>
            <a:off x="296215" y="436559"/>
            <a:ext cx="11590985" cy="6421441"/>
          </a:xfrm>
        </p:spPr>
      </p:pic>
    </p:spTree>
    <p:extLst>
      <p:ext uri="{BB962C8B-B14F-4D97-AF65-F5344CB8AC3E}">
        <p14:creationId xmlns:p14="http://schemas.microsoft.com/office/powerpoint/2010/main" val="301120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789709"/>
          </a:xfrm>
        </p:spPr>
        <p:txBody>
          <a:bodyPr/>
          <a:lstStyle/>
          <a:p>
            <a:pPr algn="ctr"/>
            <a:r>
              <a:rPr lang="en-IN" b="1" i="1" dirty="0"/>
              <a:t>EMPLOYEE DETAILS INSERTED</a:t>
            </a:r>
          </a:p>
        </p:txBody>
      </p:sp>
      <p:pic>
        <p:nvPicPr>
          <p:cNvPr id="4" name="Content Placeholder 3"/>
          <p:cNvPicPr>
            <a:picLocks noGrp="1" noChangeAspect="1"/>
          </p:cNvPicPr>
          <p:nvPr>
            <p:ph idx="1"/>
          </p:nvPr>
        </p:nvPicPr>
        <p:blipFill>
          <a:blip r:embed="rId2"/>
          <a:stretch>
            <a:fillRect/>
          </a:stretch>
        </p:blipFill>
        <p:spPr>
          <a:xfrm>
            <a:off x="1141413" y="789709"/>
            <a:ext cx="10300492" cy="5791199"/>
          </a:xfrm>
        </p:spPr>
      </p:pic>
    </p:spTree>
    <p:extLst>
      <p:ext uri="{BB962C8B-B14F-4D97-AF65-F5344CB8AC3E}">
        <p14:creationId xmlns:p14="http://schemas.microsoft.com/office/powerpoint/2010/main" val="270748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566338"/>
          </a:xfrm>
        </p:spPr>
        <p:txBody>
          <a:bodyPr>
            <a:normAutofit fontScale="90000"/>
          </a:bodyPr>
          <a:lstStyle/>
          <a:p>
            <a:pPr algn="ctr"/>
            <a:r>
              <a:rPr lang="en-IN" b="1" i="1" dirty="0">
                <a:solidFill>
                  <a:schemeClr val="tx1">
                    <a:lumMod val="95000"/>
                  </a:schemeClr>
                </a:solidFill>
              </a:rPr>
              <a:t>OVERIEW</a:t>
            </a:r>
          </a:p>
        </p:txBody>
      </p:sp>
      <p:sp>
        <p:nvSpPr>
          <p:cNvPr id="3" name="Content Placeholder 2"/>
          <p:cNvSpPr>
            <a:spLocks noGrp="1"/>
          </p:cNvSpPr>
          <p:nvPr>
            <p:ph idx="1"/>
          </p:nvPr>
        </p:nvSpPr>
        <p:spPr>
          <a:xfrm>
            <a:off x="695460" y="1094704"/>
            <a:ext cx="10351952" cy="5589431"/>
          </a:xfrm>
        </p:spPr>
        <p:txBody>
          <a:bodyPr>
            <a:normAutofit fontScale="92500"/>
          </a:bodyPr>
          <a:lstStyle/>
          <a:p>
            <a:r>
              <a:rPr lang="en-US" i="1" dirty="0"/>
              <a:t>The store management system is a web based management system. It maintains a database consisting details about products, supplier, customers, employees, storehouse , departments , daily transaction.</a:t>
            </a:r>
            <a:endParaRPr lang="en-IN" i="1" dirty="0"/>
          </a:p>
          <a:p>
            <a:r>
              <a:rPr lang="en-US" i="1" dirty="0"/>
              <a:t>The Store Management System facilitates in the process of billing when the customer makes a purchase. It maintains an inventory which is automatically updated when a product is sold, returned or supplied from the manufacturer.</a:t>
            </a:r>
            <a:endParaRPr lang="en-IN" i="1" dirty="0"/>
          </a:p>
          <a:p>
            <a:r>
              <a:rPr lang="en-US" i="1" dirty="0"/>
              <a:t>The Store Management System also generates a detailed analysis, which helps the manager of a particular department to take appropriate actions based on the analysis. </a:t>
            </a:r>
            <a:endParaRPr lang="en-IN" i="1" dirty="0"/>
          </a:p>
          <a:p>
            <a:r>
              <a:rPr lang="en-US" i="1" dirty="0"/>
              <a:t>All the data is maintained over a local server. The employees can access the system by using their credentials. The users can access the website with their user id and password. In this way security for the system is maintained and appropriate features are given to the respective groups.</a:t>
            </a:r>
            <a:endParaRPr lang="en-IN" i="1" dirty="0"/>
          </a:p>
          <a:p>
            <a:endParaRPr lang="en-IN" dirty="0"/>
          </a:p>
        </p:txBody>
      </p:sp>
    </p:spTree>
    <p:extLst>
      <p:ext uri="{BB962C8B-B14F-4D97-AF65-F5344CB8AC3E}">
        <p14:creationId xmlns:p14="http://schemas.microsoft.com/office/powerpoint/2010/main" val="1486946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540581"/>
          </a:xfrm>
        </p:spPr>
        <p:txBody>
          <a:bodyPr>
            <a:normAutofit fontScale="90000"/>
          </a:bodyPr>
          <a:lstStyle/>
          <a:p>
            <a:pPr algn="ctr"/>
            <a:r>
              <a:rPr lang="en-IN" b="1" i="1" dirty="0"/>
              <a:t>Query to perform DAILY ANALYSIS</a:t>
            </a:r>
          </a:p>
        </p:txBody>
      </p:sp>
      <p:pic>
        <p:nvPicPr>
          <p:cNvPr id="3" name="Content Placeholder 2"/>
          <p:cNvPicPr>
            <a:picLocks noGrp="1" noChangeAspect="1"/>
          </p:cNvPicPr>
          <p:nvPr>
            <p:ph idx="1"/>
          </p:nvPr>
        </p:nvPicPr>
        <p:blipFill>
          <a:blip r:embed="rId2"/>
          <a:stretch>
            <a:fillRect/>
          </a:stretch>
        </p:blipFill>
        <p:spPr>
          <a:xfrm>
            <a:off x="980671" y="1282890"/>
            <a:ext cx="10387914" cy="5213443"/>
          </a:xfrm>
        </p:spPr>
      </p:pic>
    </p:spTree>
    <p:extLst>
      <p:ext uri="{BB962C8B-B14F-4D97-AF65-F5344CB8AC3E}">
        <p14:creationId xmlns:p14="http://schemas.microsoft.com/office/powerpoint/2010/main" val="76400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50376" y="300251"/>
            <a:ext cx="11218460" cy="6237027"/>
          </a:xfrm>
        </p:spPr>
      </p:pic>
    </p:spTree>
    <p:extLst>
      <p:ext uri="{BB962C8B-B14F-4D97-AF65-F5344CB8AC3E}">
        <p14:creationId xmlns:p14="http://schemas.microsoft.com/office/powerpoint/2010/main" val="80669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445" y="0"/>
            <a:ext cx="10760808" cy="1064525"/>
          </a:xfrm>
        </p:spPr>
        <p:txBody>
          <a:bodyPr/>
          <a:lstStyle/>
          <a:p>
            <a:pPr algn="ctr"/>
            <a:r>
              <a:rPr lang="en-IN" b="1" i="1" dirty="0"/>
              <a:t>Query to perform monthly analysis</a:t>
            </a:r>
          </a:p>
        </p:txBody>
      </p:sp>
      <p:pic>
        <p:nvPicPr>
          <p:cNvPr id="4" name="Content Placeholder 3"/>
          <p:cNvPicPr>
            <a:picLocks noGrp="1" noChangeAspect="1"/>
          </p:cNvPicPr>
          <p:nvPr>
            <p:ph idx="1"/>
          </p:nvPr>
        </p:nvPicPr>
        <p:blipFill>
          <a:blip r:embed="rId2"/>
          <a:stretch>
            <a:fillRect/>
          </a:stretch>
        </p:blipFill>
        <p:spPr>
          <a:xfrm>
            <a:off x="1050878" y="1064525"/>
            <a:ext cx="10351375" cy="5663821"/>
          </a:xfrm>
        </p:spPr>
      </p:pic>
    </p:spTree>
    <p:extLst>
      <p:ext uri="{BB962C8B-B14F-4D97-AF65-F5344CB8AC3E}">
        <p14:creationId xmlns:p14="http://schemas.microsoft.com/office/powerpoint/2010/main" val="372993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26540" y="115479"/>
            <a:ext cx="11535744" cy="6646987"/>
          </a:xfrm>
        </p:spPr>
      </p:pic>
    </p:spTree>
    <p:extLst>
      <p:ext uri="{BB962C8B-B14F-4D97-AF65-F5344CB8AC3E}">
        <p14:creationId xmlns:p14="http://schemas.microsoft.com/office/powerpoint/2010/main" val="288066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16" y="-395785"/>
            <a:ext cx="11006469" cy="1874355"/>
          </a:xfrm>
        </p:spPr>
        <p:txBody>
          <a:bodyPr/>
          <a:lstStyle/>
          <a:p>
            <a:pPr algn="ctr"/>
            <a:r>
              <a:rPr lang="en-IN" b="1" i="1" dirty="0"/>
              <a:t>Query to perform yearly analysis</a:t>
            </a:r>
          </a:p>
        </p:txBody>
      </p:sp>
      <p:pic>
        <p:nvPicPr>
          <p:cNvPr id="4" name="Content Placeholder 3"/>
          <p:cNvPicPr>
            <a:picLocks noGrp="1" noChangeAspect="1"/>
          </p:cNvPicPr>
          <p:nvPr>
            <p:ph idx="1"/>
          </p:nvPr>
        </p:nvPicPr>
        <p:blipFill>
          <a:blip r:embed="rId2"/>
          <a:stretch>
            <a:fillRect/>
          </a:stretch>
        </p:blipFill>
        <p:spPr>
          <a:xfrm>
            <a:off x="0" y="968991"/>
            <a:ext cx="5906324" cy="5745708"/>
          </a:xfrm>
        </p:spPr>
      </p:pic>
      <p:pic>
        <p:nvPicPr>
          <p:cNvPr id="5" name="Picture 4"/>
          <p:cNvPicPr>
            <a:picLocks noChangeAspect="1"/>
          </p:cNvPicPr>
          <p:nvPr/>
        </p:nvPicPr>
        <p:blipFill>
          <a:blip r:embed="rId3"/>
          <a:stretch>
            <a:fillRect/>
          </a:stretch>
        </p:blipFill>
        <p:spPr>
          <a:xfrm>
            <a:off x="5906324" y="968991"/>
            <a:ext cx="6201640" cy="5745708"/>
          </a:xfrm>
          <a:prstGeom prst="rect">
            <a:avLst/>
          </a:prstGeom>
        </p:spPr>
      </p:pic>
    </p:spTree>
    <p:extLst>
      <p:ext uri="{BB962C8B-B14F-4D97-AF65-F5344CB8AC3E}">
        <p14:creationId xmlns:p14="http://schemas.microsoft.com/office/powerpoint/2010/main" val="216412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402566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111690" y="423080"/>
            <a:ext cx="4531056" cy="6141493"/>
          </a:xfrm>
        </p:spPr>
      </p:pic>
    </p:spTree>
    <p:extLst>
      <p:ext uri="{BB962C8B-B14F-4D97-AF65-F5344CB8AC3E}">
        <p14:creationId xmlns:p14="http://schemas.microsoft.com/office/powerpoint/2010/main" val="208715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31630"/>
            <a:ext cx="9905998" cy="485887"/>
          </a:xfrm>
        </p:spPr>
        <p:txBody>
          <a:bodyPr>
            <a:normAutofit fontScale="90000"/>
          </a:bodyPr>
          <a:lstStyle/>
          <a:p>
            <a:pPr algn="ctr"/>
            <a:r>
              <a:rPr lang="en-IN" dirty="0"/>
              <a:t>YEARLY PROFIT GRAPH</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60312310"/>
              </p:ext>
            </p:extLst>
          </p:nvPr>
        </p:nvGraphicFramePr>
        <p:xfrm>
          <a:off x="653140" y="868658"/>
          <a:ext cx="10394270" cy="58070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96284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036" y="2340440"/>
            <a:ext cx="9905998" cy="1478570"/>
          </a:xfrm>
        </p:spPr>
        <p:txBody>
          <a:bodyPr>
            <a:normAutofit/>
          </a:bodyPr>
          <a:lstStyle/>
          <a:p>
            <a:pPr algn="ctr"/>
            <a:r>
              <a:rPr lang="en-IN" sz="6600" b="1" i="1" dirty="0"/>
              <a:t>Thank you</a:t>
            </a:r>
          </a:p>
        </p:txBody>
      </p:sp>
    </p:spTree>
    <p:extLst>
      <p:ext uri="{BB962C8B-B14F-4D97-AF65-F5344CB8AC3E}">
        <p14:creationId xmlns:p14="http://schemas.microsoft.com/office/powerpoint/2010/main" val="2236147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777" y="0"/>
            <a:ext cx="9905998" cy="637309"/>
          </a:xfrm>
        </p:spPr>
        <p:txBody>
          <a:bodyPr/>
          <a:lstStyle/>
          <a:p>
            <a:pPr algn="ctr"/>
            <a:r>
              <a:rPr lang="en-IN" b="1" i="1" dirty="0"/>
              <a:t>ER diagram</a:t>
            </a:r>
          </a:p>
        </p:txBody>
      </p:sp>
      <p:pic>
        <p:nvPicPr>
          <p:cNvPr id="4" name="Content Placeholder 3"/>
          <p:cNvPicPr>
            <a:picLocks noGrp="1" noChangeAspect="1"/>
          </p:cNvPicPr>
          <p:nvPr>
            <p:ph idx="1"/>
          </p:nvPr>
        </p:nvPicPr>
        <p:blipFill>
          <a:blip r:embed="rId2"/>
          <a:stretch>
            <a:fillRect/>
          </a:stretch>
        </p:blipFill>
        <p:spPr>
          <a:xfrm>
            <a:off x="967720" y="863086"/>
            <a:ext cx="10671124" cy="5994914"/>
          </a:xfrm>
        </p:spPr>
      </p:pic>
    </p:spTree>
    <p:extLst>
      <p:ext uri="{BB962C8B-B14F-4D97-AF65-F5344CB8AC3E}">
        <p14:creationId xmlns:p14="http://schemas.microsoft.com/office/powerpoint/2010/main" val="3068526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169" y="0"/>
            <a:ext cx="9905998" cy="453926"/>
          </a:xfrm>
        </p:spPr>
        <p:txBody>
          <a:bodyPr>
            <a:normAutofit fontScale="90000"/>
          </a:bodyPr>
          <a:lstStyle/>
          <a:p>
            <a:pPr algn="ctr"/>
            <a:r>
              <a:rPr lang="en-IN" b="1" i="1" dirty="0"/>
              <a:t>Schema diagram</a:t>
            </a:r>
          </a:p>
        </p:txBody>
      </p:sp>
      <p:pic>
        <p:nvPicPr>
          <p:cNvPr id="4" name="Content Placeholder 3"/>
          <p:cNvPicPr>
            <a:picLocks noGrp="1" noChangeAspect="1"/>
          </p:cNvPicPr>
          <p:nvPr>
            <p:ph idx="1"/>
          </p:nvPr>
        </p:nvPicPr>
        <p:blipFill>
          <a:blip r:embed="rId2"/>
          <a:stretch>
            <a:fillRect/>
          </a:stretch>
        </p:blipFill>
        <p:spPr>
          <a:xfrm>
            <a:off x="564445" y="453926"/>
            <a:ext cx="11153422" cy="6404074"/>
          </a:xfrm>
        </p:spPr>
      </p:pic>
    </p:spTree>
    <p:extLst>
      <p:ext uri="{BB962C8B-B14F-4D97-AF65-F5344CB8AC3E}">
        <p14:creationId xmlns:p14="http://schemas.microsoft.com/office/powerpoint/2010/main" val="4194513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96546"/>
            <a:ext cx="9905998" cy="540581"/>
          </a:xfrm>
        </p:spPr>
        <p:txBody>
          <a:bodyPr>
            <a:normAutofit fontScale="90000"/>
          </a:bodyPr>
          <a:lstStyle/>
          <a:p>
            <a:pPr algn="ctr"/>
            <a:r>
              <a:rPr lang="en-IN" b="1" i="1" dirty="0"/>
              <a:t>Home page</a:t>
            </a:r>
          </a:p>
        </p:txBody>
      </p:sp>
      <p:pic>
        <p:nvPicPr>
          <p:cNvPr id="6" name="Content Placeholder 5"/>
          <p:cNvPicPr>
            <a:picLocks noGrp="1" noChangeAspect="1"/>
          </p:cNvPicPr>
          <p:nvPr>
            <p:ph idx="1"/>
          </p:nvPr>
        </p:nvPicPr>
        <p:blipFill>
          <a:blip r:embed="rId2"/>
          <a:stretch>
            <a:fillRect/>
          </a:stretch>
        </p:blipFill>
        <p:spPr>
          <a:xfrm>
            <a:off x="0" y="746975"/>
            <a:ext cx="12191999" cy="6096324"/>
          </a:xfrm>
        </p:spPr>
      </p:pic>
    </p:spTree>
    <p:extLst>
      <p:ext uri="{BB962C8B-B14F-4D97-AF65-F5344CB8AC3E}">
        <p14:creationId xmlns:p14="http://schemas.microsoft.com/office/powerpoint/2010/main" val="382427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202" y="0"/>
            <a:ext cx="9905998" cy="706170"/>
          </a:xfrm>
        </p:spPr>
        <p:txBody>
          <a:bodyPr/>
          <a:lstStyle/>
          <a:p>
            <a:pPr algn="ctr"/>
            <a:r>
              <a:rPr lang="en-IN" b="1" i="1" dirty="0"/>
              <a:t>CUSTOMER SIGN UP</a:t>
            </a:r>
          </a:p>
        </p:txBody>
      </p:sp>
      <p:pic>
        <p:nvPicPr>
          <p:cNvPr id="12" name="Content Placeholder 11"/>
          <p:cNvPicPr>
            <a:picLocks noGrp="1" noChangeAspect="1"/>
          </p:cNvPicPr>
          <p:nvPr>
            <p:ph idx="1"/>
          </p:nvPr>
        </p:nvPicPr>
        <p:blipFill>
          <a:blip r:embed="rId2"/>
          <a:stretch>
            <a:fillRect/>
          </a:stretch>
        </p:blipFill>
        <p:spPr>
          <a:xfrm>
            <a:off x="0" y="592429"/>
            <a:ext cx="12192000" cy="6265572"/>
          </a:xfrm>
        </p:spPr>
      </p:pic>
      <p:pic>
        <p:nvPicPr>
          <p:cNvPr id="13" name="Content Placeholder 9"/>
          <p:cNvPicPr>
            <a:picLocks noChangeAspect="1"/>
          </p:cNvPicPr>
          <p:nvPr/>
        </p:nvPicPr>
        <p:blipFill>
          <a:blip r:embed="rId3"/>
          <a:stretch>
            <a:fillRect/>
          </a:stretch>
        </p:blipFill>
        <p:spPr>
          <a:xfrm>
            <a:off x="5868474" y="1569233"/>
            <a:ext cx="6323526" cy="5288767"/>
          </a:xfrm>
          <a:prstGeom prst="rect">
            <a:avLst/>
          </a:prstGeom>
        </p:spPr>
      </p:pic>
    </p:spTree>
    <p:extLst>
      <p:ext uri="{BB962C8B-B14F-4D97-AF65-F5344CB8AC3E}">
        <p14:creationId xmlns:p14="http://schemas.microsoft.com/office/powerpoint/2010/main" val="142680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2035" y="0"/>
            <a:ext cx="9905998" cy="530578"/>
          </a:xfrm>
        </p:spPr>
        <p:txBody>
          <a:bodyPr>
            <a:normAutofit fontScale="90000"/>
          </a:bodyPr>
          <a:lstStyle/>
          <a:p>
            <a:pPr algn="ctr"/>
            <a:r>
              <a:rPr lang="en-IN" b="1" i="1" dirty="0"/>
              <a:t>Customer updated</a:t>
            </a:r>
          </a:p>
        </p:txBody>
      </p:sp>
      <p:pic>
        <p:nvPicPr>
          <p:cNvPr id="4" name="Content Placeholder 3"/>
          <p:cNvPicPr>
            <a:picLocks noGrp="1" noChangeAspect="1"/>
          </p:cNvPicPr>
          <p:nvPr>
            <p:ph idx="1"/>
          </p:nvPr>
        </p:nvPicPr>
        <p:blipFill>
          <a:blip r:embed="rId2"/>
          <a:stretch>
            <a:fillRect/>
          </a:stretch>
        </p:blipFill>
        <p:spPr>
          <a:xfrm>
            <a:off x="753466" y="530578"/>
            <a:ext cx="11043135" cy="6208732"/>
          </a:xfrm>
        </p:spPr>
      </p:pic>
    </p:spTree>
    <p:extLst>
      <p:ext uri="{BB962C8B-B14F-4D97-AF65-F5344CB8AC3E}">
        <p14:creationId xmlns:p14="http://schemas.microsoft.com/office/powerpoint/2010/main" val="2426397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96546"/>
            <a:ext cx="9905998" cy="540581"/>
          </a:xfrm>
        </p:spPr>
        <p:txBody>
          <a:bodyPr>
            <a:normAutofit fontScale="90000"/>
          </a:bodyPr>
          <a:lstStyle/>
          <a:p>
            <a:pPr algn="ctr"/>
            <a:r>
              <a:rPr lang="en-IN" b="1" i="1" dirty="0"/>
              <a:t>CUSTOMER LOGIN</a:t>
            </a:r>
          </a:p>
        </p:txBody>
      </p:sp>
      <p:pic>
        <p:nvPicPr>
          <p:cNvPr id="5" name="Content Placeholder 4"/>
          <p:cNvPicPr>
            <a:picLocks noGrp="1" noChangeAspect="1"/>
          </p:cNvPicPr>
          <p:nvPr>
            <p:ph idx="1"/>
          </p:nvPr>
        </p:nvPicPr>
        <p:blipFill>
          <a:blip r:embed="rId2"/>
          <a:stretch>
            <a:fillRect/>
          </a:stretch>
        </p:blipFill>
        <p:spPr>
          <a:xfrm>
            <a:off x="1" y="837127"/>
            <a:ext cx="12192000" cy="6490952"/>
          </a:xfrm>
        </p:spPr>
      </p:pic>
      <p:pic>
        <p:nvPicPr>
          <p:cNvPr id="7" name="Content Placeholder 8"/>
          <p:cNvPicPr>
            <a:picLocks noChangeAspect="1"/>
          </p:cNvPicPr>
          <p:nvPr/>
        </p:nvPicPr>
        <p:blipFill>
          <a:blip r:embed="rId3"/>
          <a:stretch>
            <a:fillRect/>
          </a:stretch>
        </p:blipFill>
        <p:spPr>
          <a:xfrm>
            <a:off x="1" y="1777285"/>
            <a:ext cx="8744754" cy="5550794"/>
          </a:xfrm>
          <a:prstGeom prst="rect">
            <a:avLst/>
          </a:prstGeom>
        </p:spPr>
      </p:pic>
    </p:spTree>
    <p:extLst>
      <p:ext uri="{BB962C8B-B14F-4D97-AF65-F5344CB8AC3E}">
        <p14:creationId xmlns:p14="http://schemas.microsoft.com/office/powerpoint/2010/main" val="380175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p:cNvPicPr>
            <a:picLocks noGrp="1" noChangeAspect="1"/>
          </p:cNvPicPr>
          <p:nvPr>
            <p:ph sz="quarter" idx="4"/>
          </p:nvPr>
        </p:nvPicPr>
        <p:blipFill>
          <a:blip r:embed="rId2"/>
          <a:stretch>
            <a:fillRect/>
          </a:stretch>
        </p:blipFill>
        <p:spPr>
          <a:xfrm>
            <a:off x="6375042" y="875763"/>
            <a:ext cx="5602310" cy="4915437"/>
          </a:xfrm>
        </p:spPr>
      </p:pic>
      <p:pic>
        <p:nvPicPr>
          <p:cNvPr id="13" name="Content Placeholder 12"/>
          <p:cNvPicPr>
            <a:picLocks noGrp="1" noChangeAspect="1"/>
          </p:cNvPicPr>
          <p:nvPr>
            <p:ph sz="half" idx="2"/>
          </p:nvPr>
        </p:nvPicPr>
        <p:blipFill>
          <a:blip r:embed="rId3"/>
          <a:stretch>
            <a:fillRect/>
          </a:stretch>
        </p:blipFill>
        <p:spPr>
          <a:xfrm>
            <a:off x="269033" y="875763"/>
            <a:ext cx="5912826" cy="4915437"/>
          </a:xfrm>
        </p:spPr>
      </p:pic>
      <p:sp>
        <p:nvSpPr>
          <p:cNvPr id="15" name="TextBox 14"/>
          <p:cNvSpPr txBox="1"/>
          <p:nvPr/>
        </p:nvSpPr>
        <p:spPr>
          <a:xfrm>
            <a:off x="1171977" y="0"/>
            <a:ext cx="10663708" cy="584775"/>
          </a:xfrm>
          <a:prstGeom prst="rect">
            <a:avLst/>
          </a:prstGeom>
          <a:noFill/>
        </p:spPr>
        <p:txBody>
          <a:bodyPr wrap="square" rtlCol="0">
            <a:spAutoFit/>
          </a:bodyPr>
          <a:lstStyle/>
          <a:p>
            <a:r>
              <a:rPr lang="en-IN" sz="3200" b="1" i="1" dirty="0"/>
              <a:t>Query to show all the purchases made by a particular customer</a:t>
            </a:r>
          </a:p>
        </p:txBody>
      </p:sp>
    </p:spTree>
    <p:extLst>
      <p:ext uri="{BB962C8B-B14F-4D97-AF65-F5344CB8AC3E}">
        <p14:creationId xmlns:p14="http://schemas.microsoft.com/office/powerpoint/2010/main" val="34560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1058</TotalTime>
  <Words>249</Words>
  <Application>Microsoft Office PowerPoint</Application>
  <PresentationFormat>Widescreen</PresentationFormat>
  <Paragraphs>33</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Trebuchet MS</vt:lpstr>
      <vt:lpstr>Tw Cen MT</vt:lpstr>
      <vt:lpstr>Circuit</vt:lpstr>
      <vt:lpstr>Store management</vt:lpstr>
      <vt:lpstr>OVERIEW</vt:lpstr>
      <vt:lpstr>ER diagram</vt:lpstr>
      <vt:lpstr>Schema diagram</vt:lpstr>
      <vt:lpstr>Home page</vt:lpstr>
      <vt:lpstr>CUSTOMER SIGN UP</vt:lpstr>
      <vt:lpstr>Customer updated</vt:lpstr>
      <vt:lpstr>CUSTOMER LOGIN</vt:lpstr>
      <vt:lpstr>PowerPoint Presentation</vt:lpstr>
      <vt:lpstr>CUSTOMER PORTAL</vt:lpstr>
      <vt:lpstr>Employee login</vt:lpstr>
      <vt:lpstr>Transaction</vt:lpstr>
      <vt:lpstr>Queries to update inventory table when a purchase is made</vt:lpstr>
      <vt:lpstr>Updated inventory</vt:lpstr>
      <vt:lpstr>Query to update the transaction table when a purchase is made</vt:lpstr>
      <vt:lpstr>Updated transaction table</vt:lpstr>
      <vt:lpstr>MANAGER  PORTAL</vt:lpstr>
      <vt:lpstr>EMPLOYEE CREATION</vt:lpstr>
      <vt:lpstr>EMPLOYEE DETAILS INSERTED</vt:lpstr>
      <vt:lpstr>Query to perform DAILY ANALYSIS</vt:lpstr>
      <vt:lpstr>PowerPoint Presentation</vt:lpstr>
      <vt:lpstr>Query to perform monthly analysis</vt:lpstr>
      <vt:lpstr>PowerPoint Presentation</vt:lpstr>
      <vt:lpstr>Query to perform yearly analysis</vt:lpstr>
      <vt:lpstr>PowerPoint Presentation</vt:lpstr>
      <vt:lpstr>PowerPoint Presentation</vt:lpstr>
      <vt:lpstr>YEARLY PROFIT GRAPH</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management</dc:title>
  <dc:creator>PAVAN KUMAR</dc:creator>
  <cp:lastModifiedBy>PAVAN KUMAR</cp:lastModifiedBy>
  <cp:revision>49</cp:revision>
  <dcterms:created xsi:type="dcterms:W3CDTF">2016-11-06T10:57:10Z</dcterms:created>
  <dcterms:modified xsi:type="dcterms:W3CDTF">2016-11-07T16:15:35Z</dcterms:modified>
</cp:coreProperties>
</file>